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982A2"/>
    <a:srgbClr val="0766D4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8"/>
        <p:guide pos="38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5395" y="586740"/>
            <a:ext cx="9681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附件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深圳市第二实验学校高中部改扩建工程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迁移树木种植地点位置示意图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20820000">
            <a:off x="1395095" y="2085340"/>
            <a:ext cx="1749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bg1"/>
                </a:solidFill>
              </a:rPr>
              <a:t>深圳外环高速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rot="20520000">
            <a:off x="3691890" y="3195320"/>
            <a:ext cx="394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bg1"/>
                </a:solidFill>
              </a:rPr>
              <a:t>佳</a:t>
            </a:r>
            <a:endParaRPr lang="zh-CN" altLang="en-US" sz="1600" b="1">
              <a:solidFill>
                <a:schemeClr val="bg1"/>
              </a:solidFill>
            </a:endParaRPr>
          </a:p>
          <a:p>
            <a:r>
              <a:rPr lang="zh-CN" altLang="en-US" sz="1600" b="1">
                <a:solidFill>
                  <a:schemeClr val="bg1"/>
                </a:solidFill>
              </a:rPr>
              <a:t>林</a:t>
            </a:r>
            <a:endParaRPr lang="zh-CN" altLang="en-US" sz="1600" b="1">
              <a:solidFill>
                <a:schemeClr val="bg1"/>
              </a:solidFill>
            </a:endParaRPr>
          </a:p>
          <a:p>
            <a:r>
              <a:rPr lang="zh-CN" altLang="en-US" sz="1600" b="1">
                <a:solidFill>
                  <a:schemeClr val="bg1"/>
                </a:solidFill>
              </a:rPr>
              <a:t>路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49765" t="23960" r="1520" b="3497"/>
          <a:stretch>
            <a:fillRect/>
          </a:stretch>
        </p:blipFill>
        <p:spPr>
          <a:xfrm>
            <a:off x="6294755" y="1652905"/>
            <a:ext cx="5510530" cy="4641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7933"/>
          <a:stretch>
            <a:fillRect/>
          </a:stretch>
        </p:blipFill>
        <p:spPr>
          <a:xfrm>
            <a:off x="276860" y="1724660"/>
            <a:ext cx="5823585" cy="4542155"/>
          </a:xfrm>
          <a:prstGeom prst="rect">
            <a:avLst/>
          </a:prstGeom>
        </p:spPr>
      </p:pic>
      <p:sp>
        <p:nvSpPr>
          <p:cNvPr id="4" name="五角星 3"/>
          <p:cNvSpPr/>
          <p:nvPr/>
        </p:nvSpPr>
        <p:spPr>
          <a:xfrm>
            <a:off x="10147300" y="2207895"/>
            <a:ext cx="285750" cy="1809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10461625" y="2207895"/>
            <a:ext cx="285750" cy="1809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10747375" y="2207895"/>
            <a:ext cx="285750" cy="1809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11058525" y="2191385"/>
            <a:ext cx="285750" cy="1809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11369675" y="2163445"/>
            <a:ext cx="285750" cy="18097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9864725" y="2233295"/>
            <a:ext cx="285750" cy="1809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9578975" y="2261870"/>
            <a:ext cx="285750" cy="1809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2" name="矩形 11"/>
          <p:cNvSpPr/>
          <p:nvPr/>
        </p:nvSpPr>
        <p:spPr>
          <a:xfrm rot="17580000">
            <a:off x="1680845" y="4798695"/>
            <a:ext cx="761365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爱国路</a:t>
            </a:r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18060000">
            <a:off x="2717165" y="3121660"/>
            <a:ext cx="761365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沙湾路</a:t>
            </a:r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2177415" y="5422900"/>
            <a:ext cx="731520" cy="313690"/>
          </a:xfrm>
          <a:prstGeom prst="wedgeRectCallout">
            <a:avLst>
              <a:gd name="adj1" fmla="val -107812"/>
              <a:gd name="adj2" fmla="val 3319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/>
              <a:t>迁出地</a:t>
            </a:r>
            <a:endParaRPr lang="zh-CN" altLang="en-US" sz="1400" b="1"/>
          </a:p>
        </p:txBody>
      </p:sp>
      <p:sp>
        <p:nvSpPr>
          <p:cNvPr id="17" name="矩形标注 16"/>
          <p:cNvSpPr/>
          <p:nvPr/>
        </p:nvSpPr>
        <p:spPr>
          <a:xfrm>
            <a:off x="2309495" y="2534285"/>
            <a:ext cx="731520" cy="313690"/>
          </a:xfrm>
          <a:prstGeom prst="wedgeRectCallout">
            <a:avLst>
              <a:gd name="adj1" fmla="val 109895"/>
              <a:gd name="adj2" fmla="val 2348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/>
              <a:t>迁入地</a:t>
            </a:r>
            <a:endParaRPr lang="zh-CN" altLang="en-US" sz="1400" b="1"/>
          </a:p>
        </p:txBody>
      </p:sp>
      <p:sp>
        <p:nvSpPr>
          <p:cNvPr id="18" name="文本框 17"/>
          <p:cNvSpPr txBox="1"/>
          <p:nvPr/>
        </p:nvSpPr>
        <p:spPr>
          <a:xfrm>
            <a:off x="8159750" y="3611245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总面积：</a:t>
            </a:r>
            <a:r>
              <a:rPr lang="en-US" altLang="zh-CN" sz="1400" b="1">
                <a:solidFill>
                  <a:srgbClr val="FF0000"/>
                </a:solidFill>
              </a:rPr>
              <a:t>40</a:t>
            </a:r>
            <a:r>
              <a:rPr lang="en-US" altLang="zh-CN" sz="1400" b="1">
                <a:solidFill>
                  <a:srgbClr val="FF0000"/>
                </a:solidFill>
              </a:rPr>
              <a:t>0</a:t>
            </a:r>
            <a:r>
              <a:rPr lang="zh-CN" altLang="en-US" sz="1400" b="1">
                <a:solidFill>
                  <a:srgbClr val="FF0000"/>
                </a:solidFill>
              </a:rPr>
              <a:t>平方米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周长约：</a:t>
            </a:r>
            <a:r>
              <a:rPr lang="en-US" altLang="zh-CN" sz="1400" b="1">
                <a:solidFill>
                  <a:srgbClr val="FF0000"/>
                </a:solidFill>
              </a:rPr>
              <a:t>130</a:t>
            </a:r>
            <a:r>
              <a:rPr lang="zh-CN" altLang="en-US" sz="1400" b="1">
                <a:solidFill>
                  <a:srgbClr val="FF0000"/>
                </a:solidFill>
              </a:rPr>
              <a:t>米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85680" y="4742180"/>
            <a:ext cx="1876425" cy="1524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549890" y="4760595"/>
            <a:ext cx="711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图</a:t>
            </a:r>
            <a:r>
              <a:rPr lang="en-US" altLang="zh-CN" sz="1200" b="1">
                <a:solidFill>
                  <a:srgbClr val="FF0000"/>
                </a:solidFill>
              </a:rPr>
              <a:t> </a:t>
            </a:r>
            <a:r>
              <a:rPr lang="zh-CN" altLang="en-US" sz="1200" b="1">
                <a:solidFill>
                  <a:srgbClr val="FF0000"/>
                </a:solidFill>
              </a:rPr>
              <a:t>例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10162540" y="5242560"/>
            <a:ext cx="285750" cy="1809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22" name="五角星 21"/>
          <p:cNvSpPr/>
          <p:nvPr/>
        </p:nvSpPr>
        <p:spPr>
          <a:xfrm>
            <a:off x="10162540" y="5478145"/>
            <a:ext cx="285750" cy="1809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" name="五角星 22"/>
          <p:cNvSpPr/>
          <p:nvPr/>
        </p:nvSpPr>
        <p:spPr>
          <a:xfrm>
            <a:off x="10162540" y="5713730"/>
            <a:ext cx="285750" cy="1809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24" name="五角星 23"/>
          <p:cNvSpPr/>
          <p:nvPr/>
        </p:nvSpPr>
        <p:spPr>
          <a:xfrm>
            <a:off x="10162540" y="5949315"/>
            <a:ext cx="285750" cy="18097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549890" y="5202555"/>
            <a:ext cx="711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b="1"/>
              <a:t>幌伞枫</a:t>
            </a:r>
            <a:endParaRPr lang="zh-CN" sz="1200" b="1"/>
          </a:p>
        </p:txBody>
      </p:sp>
      <p:sp>
        <p:nvSpPr>
          <p:cNvPr id="26" name="文本框 25"/>
          <p:cNvSpPr txBox="1"/>
          <p:nvPr/>
        </p:nvSpPr>
        <p:spPr>
          <a:xfrm>
            <a:off x="10549890" y="5455285"/>
            <a:ext cx="711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b="1"/>
              <a:t>凤凰木</a:t>
            </a:r>
            <a:endParaRPr lang="zh-CN" sz="1200" b="1"/>
          </a:p>
        </p:txBody>
      </p:sp>
      <p:sp>
        <p:nvSpPr>
          <p:cNvPr id="27" name="文本框 26"/>
          <p:cNvSpPr txBox="1"/>
          <p:nvPr/>
        </p:nvSpPr>
        <p:spPr>
          <a:xfrm>
            <a:off x="10549890" y="5687060"/>
            <a:ext cx="809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b="1"/>
              <a:t>大叶紫薇</a:t>
            </a:r>
            <a:endParaRPr lang="zh-CN" sz="1200" b="1"/>
          </a:p>
        </p:txBody>
      </p:sp>
      <p:sp>
        <p:nvSpPr>
          <p:cNvPr id="28" name="文本框 27"/>
          <p:cNvSpPr txBox="1"/>
          <p:nvPr/>
        </p:nvSpPr>
        <p:spPr>
          <a:xfrm>
            <a:off x="10549890" y="5949315"/>
            <a:ext cx="711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b="1"/>
              <a:t>大叶榕</a:t>
            </a:r>
            <a:endParaRPr lang="zh-CN" sz="1200" b="1"/>
          </a:p>
        </p:txBody>
      </p:sp>
      <p:sp>
        <p:nvSpPr>
          <p:cNvPr id="30" name="五角星 29"/>
          <p:cNvSpPr/>
          <p:nvPr/>
        </p:nvSpPr>
        <p:spPr>
          <a:xfrm>
            <a:off x="10150475" y="5006975"/>
            <a:ext cx="285750" cy="18097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549890" y="4972050"/>
            <a:ext cx="955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b="1"/>
              <a:t>海南蒲桃</a:t>
            </a:r>
            <a:endParaRPr lang="zh-CN" sz="1200" b="1"/>
          </a:p>
        </p:txBody>
      </p:sp>
      <p:sp>
        <p:nvSpPr>
          <p:cNvPr id="37" name="五角星 36"/>
          <p:cNvSpPr/>
          <p:nvPr/>
        </p:nvSpPr>
        <p:spPr>
          <a:xfrm>
            <a:off x="9293225" y="2261870"/>
            <a:ext cx="285750" cy="18097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38" name="五角星 37"/>
          <p:cNvSpPr/>
          <p:nvPr/>
        </p:nvSpPr>
        <p:spPr>
          <a:xfrm>
            <a:off x="8754745" y="2305050"/>
            <a:ext cx="285750" cy="18097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39" name="五角星 38"/>
          <p:cNvSpPr/>
          <p:nvPr/>
        </p:nvSpPr>
        <p:spPr>
          <a:xfrm>
            <a:off x="9010650" y="2305050"/>
            <a:ext cx="285750" cy="18097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40" name="五角星 39"/>
          <p:cNvSpPr/>
          <p:nvPr/>
        </p:nvSpPr>
        <p:spPr>
          <a:xfrm>
            <a:off x="8470265" y="2305050"/>
            <a:ext cx="285750" cy="18097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41" name="五角星 40"/>
          <p:cNvSpPr/>
          <p:nvPr/>
        </p:nvSpPr>
        <p:spPr>
          <a:xfrm>
            <a:off x="8216265" y="2305050"/>
            <a:ext cx="285750" cy="18097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WPS 演示</Application>
  <PresentationFormat>宽屏</PresentationFormat>
  <Paragraphs>32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刺猬</cp:lastModifiedBy>
  <cp:revision>184</cp:revision>
  <dcterms:created xsi:type="dcterms:W3CDTF">2019-06-19T02:08:00Z</dcterms:created>
  <dcterms:modified xsi:type="dcterms:W3CDTF">2025-08-22T07:26:51Z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A3D8391B015A492895FB5334E54214C3_11</vt:lpwstr>
  </property>
</Properties>
</file>