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38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6"/>
        <p:guide pos="385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13205" y="206375"/>
            <a:ext cx="9165590" cy="950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buClrTx/>
              <a:buSzTx/>
              <a:buFontTx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附件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深圳市第二实验学校高中部改扩建工程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位置及实施范围图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" y="1138555"/>
            <a:ext cx="12052935" cy="56864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WPS 演示</Application>
  <PresentationFormat>宽屏</PresentationFormat>
  <Paragraphs>4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刺猬</cp:lastModifiedBy>
  <cp:revision>194</cp:revision>
  <dcterms:created xsi:type="dcterms:W3CDTF">2019-06-19T02:08:00Z</dcterms:created>
  <dcterms:modified xsi:type="dcterms:W3CDTF">2025-08-25T04:42:11Z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4C31FA8AFE114D73A515C544F513E10B_13</vt:lpwstr>
  </property>
</Properties>
</file>